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51FF-BE9A-4057-8B70-28753482FF0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6167-F1CB-49E4-A88E-6739A5789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85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51FF-BE9A-4057-8B70-28753482FF0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6167-F1CB-49E4-A88E-6739A5789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01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51FF-BE9A-4057-8B70-28753482FF0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6167-F1CB-49E4-A88E-6739A5789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47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51FF-BE9A-4057-8B70-28753482FF0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6167-F1CB-49E4-A88E-6739A5789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49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51FF-BE9A-4057-8B70-28753482FF0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6167-F1CB-49E4-A88E-6739A5789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82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51FF-BE9A-4057-8B70-28753482FF0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6167-F1CB-49E4-A88E-6739A5789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95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51FF-BE9A-4057-8B70-28753482FF0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6167-F1CB-49E4-A88E-6739A5789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168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51FF-BE9A-4057-8B70-28753482FF0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6167-F1CB-49E4-A88E-6739A5789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19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51FF-BE9A-4057-8B70-28753482FF0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6167-F1CB-49E4-A88E-6739A5789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3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51FF-BE9A-4057-8B70-28753482FF0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6167-F1CB-49E4-A88E-6739A5789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35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51FF-BE9A-4057-8B70-28753482FF0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6167-F1CB-49E4-A88E-6739A5789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028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651FF-BE9A-4057-8B70-28753482FF06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56167-F1CB-49E4-A88E-6739A5789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39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дмин\AppData\Local\Microsoft\Windows\Temporary Internet Files\Content.Word\20180820_0839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352928" cy="4892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87524" y="75317"/>
            <a:ext cx="856895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400" b="1" i="1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br>
              <a:rPr lang="ru-RU" sz="2400" b="1" i="1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«Самая благоустроенная территория медицинской организации, подведомственной комитету здравоохранения Волгоградской области, в 2018 году»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9620" y="2742825"/>
            <a:ext cx="8460940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Государственное бюджетное учреждение здравоохранения </a:t>
            </a:r>
            <a:endParaRPr lang="ru-RU" sz="3200" b="1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/>
                <a:ea typeface="Calibri"/>
              </a:rPr>
              <a:t>«Волгоградский областной клинический наркологический диспансер»</a:t>
            </a:r>
          </a:p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г. Волгоград,  ул. Дегтярева, 8.</a:t>
            </a:r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92530" cy="99412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8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критерий</a:t>
            </a:r>
            <a:r>
              <a:rPr lang="ru-RU" sz="1800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Освещение территории и подсветка зданий </a:t>
            </a:r>
            <a:endParaRPr lang="ru-RU" dirty="0"/>
          </a:p>
        </p:txBody>
      </p:sp>
      <p:pic>
        <p:nvPicPr>
          <p:cNvPr id="4" name="Объект 3" descr="C:\Users\Админ\Desktop\ВОКНД\На конкурс\20180815_20525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97053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\AppData\Local\Microsoft\Windows\Temporary Internet Files\Content.Word\20180815_2054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888432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\Desktop\ВОКНД\На конкурс\20180815_2051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0141"/>
            <a:ext cx="4104456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8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СПАСИБО ЗА ВНИМ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2783"/>
            <a:ext cx="856895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3362" y="548680"/>
            <a:ext cx="900304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6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СПАСИБО  ЗА  ВНИМАНИЕ</a:t>
            </a:r>
            <a:endParaRPr lang="ru-RU" sz="6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777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04664"/>
            <a:ext cx="6390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j-ea"/>
                <a:cs typeface="+mj-cs"/>
              </a:rPr>
              <a:t>НОРМАТИВНЫЕ ДОКУМЕНТЫ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859630" cy="488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7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04665"/>
            <a:ext cx="8640960" cy="792088"/>
          </a:xfrm>
          <a:gradFill>
            <a:gsLst>
              <a:gs pos="10000">
                <a:schemeClr val="accent3">
                  <a:lumMod val="40000"/>
                  <a:lumOff val="60000"/>
                </a:schemeClr>
              </a:gs>
              <a:gs pos="9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pPr algn="ctr"/>
            <a:r>
              <a:rPr lang="ru-RU" sz="2000" b="0" dirty="0" smtClean="0"/>
              <a:t> </a:t>
            </a:r>
            <a:r>
              <a:rPr lang="ru-RU" sz="2000" b="0" cap="none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b="0" cap="none" dirty="0" smtClean="0">
                <a:latin typeface="Times New Roman" pitchFamily="18" charset="0"/>
                <a:cs typeface="Times New Roman" pitchFamily="18" charset="0"/>
              </a:rPr>
              <a:t>ритерий</a:t>
            </a:r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100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ход и полив зеленых насаждений</a:t>
            </a:r>
            <a:endParaRPr lang="ru-RU" sz="3100" cap="none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23528" y="1196752"/>
            <a:ext cx="8640960" cy="5400600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Рисунок 3" descr="C:\Users\Админ\Desktop\ВОКНД\На конкурс\20180814_1604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514600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\AppData\Local\Microsoft\Windows\Temporary Internet Files\Content.Word\20180816_0852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07414"/>
            <a:ext cx="2735580" cy="271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дмин\AppData\Local\Microsoft\Windows\Temporary Internet Files\Content.Word\20180816_0850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8" y="1912067"/>
            <a:ext cx="1805940" cy="190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Админ\AppData\Local\Microsoft\Windows\Temporary Internet Files\Content.Word\20180816_0851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92" y="4382324"/>
            <a:ext cx="3299557" cy="2135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32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9"/>
            <a:ext cx="7916416" cy="936104"/>
          </a:xfrm>
          <a:gradFill>
            <a:gsLst>
              <a:gs pos="10000">
                <a:schemeClr val="accent3">
                  <a:lumMod val="40000"/>
                  <a:lumOff val="60000"/>
                </a:schemeClr>
              </a:gs>
              <a:gs pos="74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 </a:t>
            </a:r>
            <a:r>
              <a:rPr lang="ru-RU" sz="1800" b="0" cap="none" dirty="0" smtClean="0">
                <a:latin typeface="Times New Roman" pitchFamily="18" charset="0"/>
                <a:cs typeface="Times New Roman" pitchFamily="18" charset="0"/>
              </a:rPr>
              <a:t>критерий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700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тсутствие сорной растительности</a:t>
            </a:r>
            <a:endParaRPr lang="ru-RU" sz="27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0528" y="1628800"/>
            <a:ext cx="8496944" cy="47525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Админ\Desktop\ВОКНД\На конкурс\20180730_1559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4104456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\Desktop\ВОКНД\На конкурс\20180814_1604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176464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35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8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критерий</a:t>
            </a:r>
            <a:r>
              <a:rPr lang="ru-RU" sz="1800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и состояние клумб и цветников</a:t>
            </a:r>
            <a:endParaRPr lang="ru-RU" dirty="0"/>
          </a:p>
        </p:txBody>
      </p:sp>
      <p:pic>
        <p:nvPicPr>
          <p:cNvPr id="6" name="Объект 5" descr="C:\Users\Админ\AppData\Local\Microsoft\Windows\Temporary Internet Files\Content.Word\20180814_16035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74441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\AppData\Local\Microsoft\Windows\Temporary Internet Files\Content.Word\20180726_0834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3957816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10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922114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8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критерий</a:t>
            </a:r>
            <a:r>
              <a:rPr lang="ru-RU" sz="1800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и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состояние  деревьев и кустарников</a:t>
            </a:r>
            <a:endParaRPr lang="ru-RU" dirty="0"/>
          </a:p>
        </p:txBody>
      </p:sp>
      <p:pic>
        <p:nvPicPr>
          <p:cNvPr id="5" name="Объект 4" descr="C:\Users\Админ\AppData\Local\Microsoft\Windows\Temporary Internet Files\Content.Word\20180730_16001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38437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\AppData\Local\Microsoft\Windows\Temporary Internet Files\Content.Word\20180730_1601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70733"/>
            <a:ext cx="3672408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\AppData\Local\Microsoft\Windows\Temporary Internet Files\Content.Word\20180730_1559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542" y="4079364"/>
            <a:ext cx="4644516" cy="2605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4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критерий</a:t>
            </a:r>
            <a:r>
              <a:rPr lang="ru-RU" sz="1800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анитарное содержание территории 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845912" cy="278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Админ\Desktop\ВОКНД\На конкурс\20180511_101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89" y="1556792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\Desktop\ВОКНД\На конкурс\20180815_162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67258"/>
            <a:ext cx="2520280" cy="199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Админ\Desktop\ВОКНД\На конкурс\Новый рисунок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67099"/>
            <a:ext cx="2636892" cy="199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20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8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критерий</a:t>
            </a:r>
            <a:r>
              <a:rPr lang="ru-RU" sz="1800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Исправность тротуаров  и пешеходных дорожек</a:t>
            </a:r>
            <a:endParaRPr lang="ru-RU" dirty="0"/>
          </a:p>
        </p:txBody>
      </p:sp>
      <p:pic>
        <p:nvPicPr>
          <p:cNvPr id="5" name="Объект 4" descr="C:\Users\Админ\AppData\Local\Microsoft\Windows\Temporary Internet Files\Content.Word\20180816_0853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984185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\AppData\Local\Microsoft\Windows\Temporary Internet Files\Content.Word\20180726_0833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032448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1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8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критерий</a:t>
            </a:r>
            <a:r>
              <a:rPr lang="ru-RU" sz="2000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сооружений для обеспечения доступной среды для маломобильных групп населения и инвалидов</a:t>
            </a:r>
            <a:endParaRPr lang="ru-RU" dirty="0"/>
          </a:p>
        </p:txBody>
      </p:sp>
      <p:pic>
        <p:nvPicPr>
          <p:cNvPr id="4" name="Объект 3" descr="C:\Users\Админ\AppData\Local\Microsoft\Windows\Temporary Internet Files\Content.Word\20180816_08530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00200"/>
            <a:ext cx="5688632" cy="4925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74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38</Words>
  <Application>Microsoft Office PowerPoint</Application>
  <PresentationFormat>Экран (4:3)</PresentationFormat>
  <Paragraphs>14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 критерий уход и полив зеленых насаждений</vt:lpstr>
      <vt:lpstr> критерий Отсутствие сорной растительности</vt:lpstr>
      <vt:lpstr>критерий Наличие и состояние клумб и цветников</vt:lpstr>
      <vt:lpstr>критерий Наличие и состояние  деревьев и кустарников</vt:lpstr>
      <vt:lpstr>критерий Санитарное содержание территории </vt:lpstr>
      <vt:lpstr>критерий Исправность тротуаров  и пешеходных дорожек</vt:lpstr>
      <vt:lpstr>критерий Наличие сооружений для обеспечения доступной среды для маломобильных групп населения и инвалидов</vt:lpstr>
      <vt:lpstr>критерий Освещение территории и подсветка зданий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 «Самая благоустроенная территория медицинской организации, подведомственной комитету здравоохранения Волгоградской области, в 2018 году»</dc:title>
  <dc:creator>Админ</dc:creator>
  <cp:lastModifiedBy>Оператор</cp:lastModifiedBy>
  <cp:revision>37</cp:revision>
  <dcterms:created xsi:type="dcterms:W3CDTF">2018-08-15T04:46:41Z</dcterms:created>
  <dcterms:modified xsi:type="dcterms:W3CDTF">2018-09-03T07:05:46Z</dcterms:modified>
</cp:coreProperties>
</file>